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3"/>
    <p:sldId id="1035" r:id="rId4"/>
    <p:sldId id="1036" r:id="rId5"/>
    <p:sldId id="1037" r:id="rId6"/>
    <p:sldId id="1038" r:id="rId7"/>
    <p:sldId id="1039" r:id="rId8"/>
    <p:sldId id="1040" r:id="rId9"/>
    <p:sldId id="1041" r:id="rId10"/>
    <p:sldId id="1042" r:id="rId11"/>
    <p:sldId id="1043" r:id="rId12"/>
    <p:sldId id="1044" r:id="rId13"/>
    <p:sldId id="1045" r:id="rId14"/>
    <p:sldId id="1046" r:id="rId15"/>
    <p:sldId id="1047" r:id="rId16"/>
    <p:sldId id="1048" r:id="rId17"/>
    <p:sldId id="1049" r:id="rId18"/>
    <p:sldId id="1050" r:id="rId1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AE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 showGuides="1">
      <p:cViewPr varScale="1">
        <p:scale>
          <a:sx n="110" d="100"/>
          <a:sy n="110" d="100"/>
        </p:scale>
        <p:origin x="56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福建省小学毕业升学考试试卷精选 英语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-635" y="1124629"/>
            <a:ext cx="12190413" cy="4246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福州市仓山小学教育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集团</a:t>
            </a:r>
            <a:endParaRPr lang="zh-CN" altLang="en-US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2024~2025 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学年六年级</a:t>
            </a:r>
            <a:endParaRPr lang="zh-CN" altLang="en-US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下学期期末试题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/>
          <a:srcRect r="5112"/>
          <a:stretch>
            <a:fillRect/>
          </a:stretch>
        </p:blipFill>
        <p:spPr>
          <a:xfrm>
            <a:off x="334566" y="1196753"/>
            <a:ext cx="11517799" cy="241020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938" y="1682794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1395" y="2161765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6561" y="2684279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6561" y="3206794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7" y="939906"/>
            <a:ext cx="11499368" cy="448415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t="10059" b="70887"/>
          <a:stretch>
            <a:fillRect/>
          </a:stretch>
        </p:blipFill>
        <p:spPr>
          <a:xfrm>
            <a:off x="774321" y="5473160"/>
            <a:ext cx="11130297" cy="90816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3338" y="3441926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0630" y="4434703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5247" y="5392646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9244"/>
          <a:stretch>
            <a:fillRect/>
          </a:stretch>
        </p:blipFill>
        <p:spPr>
          <a:xfrm>
            <a:off x="334566" y="2894275"/>
            <a:ext cx="11508246" cy="348705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0649" b="45072"/>
          <a:stretch>
            <a:fillRect/>
          </a:stretch>
        </p:blipFill>
        <p:spPr>
          <a:xfrm>
            <a:off x="334567" y="908720"/>
            <a:ext cx="11499368" cy="198555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3338" y="2893285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6458" y="4373742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7750" y="5392645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32493"/>
            <a:ext cx="11534879" cy="53488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50917"/>
            <a:ext cx="11517123" cy="204936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710" y="3212976"/>
            <a:ext cx="11825931" cy="103871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714" y="1708920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714" y="2249810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714" y="2725043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668" y="3265935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714" y="3758280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24744"/>
            <a:ext cx="11521280" cy="33131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07314"/>
            <a:ext cx="11517123" cy="522999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6342" y="1491208"/>
            <a:ext cx="1490951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3668" y="2022431"/>
            <a:ext cx="1352802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3313" y="3624810"/>
            <a:ext cx="2991693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427" y="4678545"/>
            <a:ext cx="2991693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6558" y="5740993"/>
            <a:ext cx="2991693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196755"/>
            <a:ext cx="11517123" cy="432047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8137" y="4556624"/>
            <a:ext cx="7883551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004" y="5035595"/>
            <a:ext cx="11209055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24744"/>
            <a:ext cx="11526001" cy="274428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3715" y="1362619"/>
            <a:ext cx="1304925" cy="12763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1658" y="2797491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1280" y="2814908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8686" y="2806200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8114" y="3380965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6480" y="3389674"/>
            <a:ext cx="457200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1269" y="3372257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232907"/>
            <a:ext cx="11517123" cy="32042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1394" y="1735045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268" y="2327228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851" y="2910703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3976" y="3511594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7519" y="3973148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21500"/>
            <a:ext cx="11526001" cy="48557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4137" y="152604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7508" y="1517330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5126" y="1517329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1628" y="1515148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5091" y="3709708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4966" y="3721567"/>
            <a:ext cx="457200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5126" y="3721567"/>
            <a:ext cx="457200" cy="4095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4451" y="3709708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836712"/>
            <a:ext cx="11517123" cy="333766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5257" y="3596661"/>
            <a:ext cx="502218" cy="50221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0445" y="3561827"/>
            <a:ext cx="502218" cy="50221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805" y="3587952"/>
            <a:ext cx="502218" cy="50221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6251" y="3596661"/>
            <a:ext cx="502218" cy="50221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2435" y="4209560"/>
            <a:ext cx="11039302" cy="217176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3965" y="5808638"/>
            <a:ext cx="502218" cy="50221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1074" y="5817347"/>
            <a:ext cx="502218" cy="50221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0434" y="5808638"/>
            <a:ext cx="502218" cy="50221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2377" y="5817347"/>
            <a:ext cx="502218" cy="5022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224914"/>
            <a:ext cx="11517123" cy="220408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1508" y="1595709"/>
            <a:ext cx="1165745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2617" y="2039846"/>
            <a:ext cx="854197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2662" y="2065972"/>
            <a:ext cx="854197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38902" y="2048557"/>
            <a:ext cx="1072928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3531" y="2518819"/>
            <a:ext cx="1072928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7" y="960897"/>
            <a:ext cx="11508246" cy="520440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6983" y="2292395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2274" y="2309811"/>
            <a:ext cx="746828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731" y="3755434"/>
            <a:ext cx="746828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0309" y="3755434"/>
            <a:ext cx="746828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5818" y="5218474"/>
            <a:ext cx="746828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10705"/>
            <a:ext cx="11508246" cy="515459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1395" y="1508623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3978" y="2370771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103" y="3380966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8812" y="4330200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6560" y="5357811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55305"/>
            <a:ext cx="11517123" cy="292176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598" y="118784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307" y="2232868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473" y="3129851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WPS 演示</Application>
  <PresentationFormat>自定义</PresentationFormat>
  <Paragraphs>4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DaisyDaisy</cp:lastModifiedBy>
  <cp:revision>356</cp:revision>
  <dcterms:created xsi:type="dcterms:W3CDTF">2020-11-06T05:24:00Z</dcterms:created>
  <dcterms:modified xsi:type="dcterms:W3CDTF">2025-10-27T09:09:09Z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5F97C49A394A441B9E7CE66EBEA51C13_12</vt:lpwstr>
  </property>
</Properties>
</file>